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3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32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3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6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3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1" y="79037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09585"/>
            <a:r>
              <a:rPr lang="en-US" sz="8000" dirty="0">
                <a:ln w="3175" cmpd="sng">
                  <a:noFill/>
                </a:ln>
                <a:solidFill>
                  <a:srgbClr val="F496CB"/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09585"/>
            <a:r>
              <a:rPr lang="en-US" sz="8000" dirty="0">
                <a:ln w="3175" cmpd="sng">
                  <a:noFill/>
                </a:ln>
                <a:solidFill>
                  <a:srgbClr val="F496CB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3262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9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60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1" y="79037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09585"/>
            <a:r>
              <a:rPr lang="en-US" sz="8000" dirty="0">
                <a:ln w="3175" cmpd="sng">
                  <a:noFill/>
                </a:ln>
                <a:solidFill>
                  <a:srgbClr val="F496CB"/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09585"/>
            <a:r>
              <a:rPr lang="en-US" sz="8000" dirty="0">
                <a:ln w="3175" cmpd="sng">
                  <a:noFill/>
                </a:ln>
                <a:solidFill>
                  <a:srgbClr val="F496CB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5231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921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514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0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5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01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8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06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90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29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6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6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13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48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6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7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70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0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9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1"/>
            <a:ext cx="8596668" cy="384571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9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9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fld id="{08166C97-7288-2343-82B1-34ED0E7E0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585"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defTabSz="609585"/>
            <a:fld id="{D837332C-2CA8-034B-9E4A-FF02D791F70D}" type="slidenum">
              <a:rPr lang="en-US" smtClean="0">
                <a:solidFill>
                  <a:srgbClr val="F496CB">
                    <a:lumMod val="75000"/>
                  </a:srgbClr>
                </a:solidFill>
              </a:rPr>
              <a:pPr defTabSz="609585"/>
              <a:t>‹#›</a:t>
            </a:fld>
            <a:endParaRPr 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99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10 Mistakes That Prevent People From Growing Their Business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10. Not Using The Tools </a:t>
            </a:r>
          </a:p>
          <a:p>
            <a:r>
              <a:rPr lang="en-US" dirty="0"/>
              <a:t>9.   Not Using Your </a:t>
            </a:r>
            <a:r>
              <a:rPr lang="en-US" dirty="0" err="1"/>
              <a:t>Uplines</a:t>
            </a:r>
            <a:r>
              <a:rPr lang="en-US" dirty="0"/>
              <a:t> </a:t>
            </a:r>
          </a:p>
          <a:p>
            <a:r>
              <a:rPr lang="en-US" dirty="0"/>
              <a:t>8. Not Using The System</a:t>
            </a:r>
          </a:p>
          <a:p>
            <a:r>
              <a:rPr lang="en-US" dirty="0"/>
              <a:t>7. Offensive</a:t>
            </a:r>
          </a:p>
          <a:p>
            <a:r>
              <a:rPr lang="en-US" dirty="0"/>
              <a:t>6. Having a Poor Attitude</a:t>
            </a:r>
          </a:p>
          <a:p>
            <a:r>
              <a:rPr lang="en-US" dirty="0"/>
              <a:t>5. Failure To Set Goals</a:t>
            </a:r>
          </a:p>
          <a:p>
            <a:r>
              <a:rPr lang="en-US" dirty="0"/>
              <a:t>4. Empowering Instead of Baby Sitting</a:t>
            </a:r>
          </a:p>
          <a:p>
            <a:r>
              <a:rPr lang="en-US" dirty="0"/>
              <a:t>3. Lack of Continual Support </a:t>
            </a:r>
          </a:p>
          <a:p>
            <a:r>
              <a:rPr lang="en-US" dirty="0"/>
              <a:t>2. </a:t>
            </a:r>
            <a:r>
              <a:rPr lang="en-US"/>
              <a:t>Poor Following </a:t>
            </a:r>
            <a:r>
              <a:rPr lang="en-US" dirty="0"/>
              <a:t>Up </a:t>
            </a:r>
          </a:p>
          <a:p>
            <a:r>
              <a:rPr lang="en-US" dirty="0"/>
              <a:t>1. Not Believing In Yourself </a:t>
            </a:r>
          </a:p>
        </p:txBody>
      </p:sp>
    </p:spTree>
    <p:extLst>
      <p:ext uri="{BB962C8B-B14F-4D97-AF65-F5344CB8AC3E}">
        <p14:creationId xmlns:p14="http://schemas.microsoft.com/office/powerpoint/2010/main" val="389934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Top 10 Mistakes That Prevent People From Growing Their Business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10 Mistakes That Prevent People From Growing Their Business </dc:title>
  <dc:creator>Vivian Gan</dc:creator>
  <cp:lastModifiedBy>Vivian Gan</cp:lastModifiedBy>
  <cp:revision>1</cp:revision>
  <dcterms:created xsi:type="dcterms:W3CDTF">2016-10-31T12:43:26Z</dcterms:created>
  <dcterms:modified xsi:type="dcterms:W3CDTF">2016-10-31T12:43:38Z</dcterms:modified>
</cp:coreProperties>
</file>